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6797675" cy="9874250"/>
  <p:defaultTextStyle>
    <a:defPPr>
      <a:defRPr lang="bg-BG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>
          <p15:clr>
            <a:srgbClr val="A4A3A4"/>
          </p15:clr>
        </p15:guide>
        <p15:guide id="2" pos="67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506" y="-108"/>
      </p:cViewPr>
      <p:guideLst>
        <p:guide orient="horz" pos="3024"/>
        <p:guide pos="6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7" d="100"/>
          <a:sy n="67" d="100"/>
        </p:scale>
        <p:origin x="-3276" y="-96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AD070-36F1-4A8B-A0A8-24F1E424AB8D}" type="datetimeFigureOut">
              <a:rPr lang="bg-BG" smtClean="0"/>
              <a:t>26.03.2024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9FF4A-8EE7-48E4-9156-2467BA27D9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75426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93F9C-8160-4F9F-BA5B-A75F7CDB653F}" type="datetimeFigureOut">
              <a:rPr lang="bg-BG" smtClean="0"/>
              <a:t>26.03.2024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B8157-8A6F-4093-835B-C7BFC6CE795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1719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B8157-8A6F-4093-835B-C7BFC6CE795E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95224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26.03.2024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76241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26.03.2024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0179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26.03.2024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7409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26.03.2024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14017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26.03.2024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458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26.03.2024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6272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26.03.2024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27066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26.03.2024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589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26.03.2024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4002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26.03.2024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304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26.03.2024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9189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CBD65-B607-4C4A-A264-869B4C92AC9A}" type="datetimeFigureOut">
              <a:rPr lang="bg-BG" smtClean="0"/>
              <a:t>26.03.2024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0967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6995" y="4224536"/>
            <a:ext cx="10881360" cy="4320480"/>
          </a:xfrm>
        </p:spPr>
        <p:txBody>
          <a:bodyPr>
            <a:noAutofit/>
          </a:bodyPr>
          <a:lstStyle/>
          <a:p>
            <a:pPr algn="l"/>
            <a:r>
              <a:rPr lang="bg-BG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600" dirty="0" smtClean="0">
                <a:latin typeface="Arial" pitchFamily="34" charset="0"/>
                <a:cs typeface="Arial" pitchFamily="34" charset="0"/>
              </a:rPr>
            </a:br>
            <a:r>
              <a:rPr lang="en-US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600" dirty="0" smtClean="0">
                <a:latin typeface="Arial" pitchFamily="34" charset="0"/>
                <a:cs typeface="Arial" pitchFamily="34" charset="0"/>
              </a:rPr>
            </a:b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Наименование на проекта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BG-RRP-3.006-0390-C01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Изграждане на нови фотоволтаични системи за собствено потребление в комбинация с батерии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600" dirty="0" smtClean="0">
                <a:latin typeface="Arial" pitchFamily="34" charset="0"/>
                <a:cs typeface="Arial" pitchFamily="34" charset="0"/>
              </a:rPr>
            </a:br>
            <a:r>
              <a:rPr lang="ru-RU" sz="26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ru-RU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Краен получател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"Дезинтегратор</a:t>
            </a:r>
            <a:r>
              <a:rPr lang="bg-BG" sz="2600" dirty="0">
                <a:latin typeface="Arial" pitchFamily="34" charset="0"/>
                <a:cs typeface="Arial" pitchFamily="34" charset="0"/>
              </a:rPr>
              <a:t>" ООД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600" dirty="0" smtClean="0">
                <a:latin typeface="Arial" pitchFamily="34" charset="0"/>
                <a:cs typeface="Arial" pitchFamily="34" charset="0"/>
              </a:rPr>
            </a:br>
            <a:r>
              <a:rPr lang="ru-RU" sz="26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/>
            </a:r>
            <a:br>
              <a:rPr lang="ru-RU" sz="2600" dirty="0">
                <a:latin typeface="Arial" pitchFamily="34" charset="0"/>
                <a:cs typeface="Arial" pitchFamily="34" charset="0"/>
              </a:rPr>
            </a:br>
            <a:r>
              <a:rPr lang="ru-RU" sz="2600" b="1" dirty="0">
                <a:latin typeface="Arial" pitchFamily="34" charset="0"/>
                <a:cs typeface="Arial" pitchFamily="34" charset="0"/>
              </a:rPr>
              <a:t>Обща </a:t>
            </a: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стойност: </a:t>
            </a:r>
            <a:r>
              <a:rPr lang="bg-BG" sz="2600" dirty="0">
                <a:latin typeface="Arial" pitchFamily="34" charset="0"/>
                <a:cs typeface="Arial" pitchFamily="34" charset="0"/>
              </a:rPr>
              <a:t>199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430.00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2600" dirty="0" err="1" smtClean="0">
                <a:latin typeface="Arial" pitchFamily="34" charset="0"/>
                <a:cs typeface="Arial" pitchFamily="34" charset="0"/>
              </a:rPr>
              <a:t>лв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., от които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2600" dirty="0">
                <a:latin typeface="Arial" pitchFamily="34" charset="0"/>
                <a:cs typeface="Arial" pitchFamily="34" charset="0"/>
              </a:rPr>
              <a:t>99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715.00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лв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. </a:t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dirty="0" smtClean="0">
                <a:latin typeface="Arial" pitchFamily="34" charset="0"/>
                <a:cs typeface="Arial" pitchFamily="34" charset="0"/>
              </a:rPr>
              <a:t>безвъзмездно финансиране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ru-RU" sz="2600" dirty="0" smtClean="0">
                <a:latin typeface="Arial" pitchFamily="34" charset="0"/>
                <a:cs typeface="Arial" pitchFamily="34" charset="0"/>
              </a:rPr>
            </a:br>
            <a:r>
              <a:rPr lang="ru-RU" sz="26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ru-RU" sz="2600" dirty="0" smtClean="0">
                <a:latin typeface="Arial" pitchFamily="34" charset="0"/>
                <a:cs typeface="Arial" pitchFamily="34" charset="0"/>
              </a:rPr>
            </a:b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Начало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: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0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11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.202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3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г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</a:t>
            </a:r>
            <a:br>
              <a:rPr lang="ru-RU" sz="2600" dirty="0">
                <a:latin typeface="Arial" pitchFamily="34" charset="0"/>
                <a:cs typeface="Arial" pitchFamily="34" charset="0"/>
              </a:rPr>
            </a:br>
            <a:r>
              <a:rPr lang="ru-RU" sz="2600" b="1" dirty="0">
                <a:latin typeface="Arial" pitchFamily="34" charset="0"/>
                <a:cs typeface="Arial" pitchFamily="34" charset="0"/>
              </a:rPr>
              <a:t>Край: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0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.0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5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.202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г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</a:t>
            </a:r>
            <a:br>
              <a:rPr lang="ru-RU" sz="26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 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endParaRPr lang="bg-BG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logo-bg-ce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73574" y="142064424"/>
            <a:ext cx="4918722" cy="4435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EFAC9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995" y="1141404"/>
            <a:ext cx="5186663" cy="1391780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pic>
        <p:nvPicPr>
          <p:cNvPr id="1025" name="Picture 1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048" y="1141404"/>
            <a:ext cx="1080120" cy="101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300900" y="2225407"/>
            <a:ext cx="381642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План за възстановяване и устойчивост</a:t>
            </a:r>
            <a:r>
              <a:rPr kumimoji="0" lang="bg-BG" altLang="bg-BG" sz="1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endParaRPr kumimoji="0" lang="bg-BG" altLang="bg-BG" sz="14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03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1239</TotalTime>
  <Words>7</Words>
  <Application>Microsoft Office PowerPoint</Application>
  <PresentationFormat>A3 Paper (297x420 mm)</PresentationFormat>
  <Paragraphs>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  Наименование на проекта: BG-RRP-3.006-0390-C01 “Изграждане на нови фотоволтаични системи за собствено потребление в комбинация с батерии”   Краен получател: "Дезинтегратор" ООД   Обща стойност: 199 430.00 лв., от които 99 715.00 лв.  безвъзмездно финансиране.   Начало: 10.11.2023г. Край: 10.05.2025г.  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и главна цел: ………………………………………………………..   Бенефициент:…………………………………   Обща стойност: ……………………………………..лв., от които………………….……..лв.  европейско и  …………..……………..лв. национално съфинансиране.   Начало: …………………..г. Край: ……………………...г.</dc:title>
  <dc:creator>iboychev</dc:creator>
  <cp:lastModifiedBy>zzz</cp:lastModifiedBy>
  <cp:revision>23</cp:revision>
  <cp:lastPrinted>2015-04-23T13:48:25Z</cp:lastPrinted>
  <dcterms:created xsi:type="dcterms:W3CDTF">2015-04-23T13:21:12Z</dcterms:created>
  <dcterms:modified xsi:type="dcterms:W3CDTF">2024-03-26T08:07:39Z</dcterms:modified>
</cp:coreProperties>
</file>